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Green Dot UMKC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r>
              <a:rPr lang="en-US" dirty="0" err="1" smtClean="0"/>
              <a:t>rooslivethegreendot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35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938" y="763019"/>
            <a:ext cx="4231334" cy="50988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Red Dot is a single choice someone makes to use their words or behaviors to hurt someone else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40300" y="782294"/>
            <a:ext cx="6522082" cy="507955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8039100" y="2014194"/>
            <a:ext cx="1098413" cy="115333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204196" y="2984500"/>
            <a:ext cx="723517" cy="75969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0026373" y="4660900"/>
            <a:ext cx="609740" cy="64022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477824" y="4399426"/>
            <a:ext cx="723517" cy="75969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785920" y="1032192"/>
            <a:ext cx="723517" cy="75969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144951" y="1254502"/>
            <a:ext cx="723517" cy="75969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5618812" y="4423172"/>
            <a:ext cx="723517" cy="75969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10208516" y="1097865"/>
            <a:ext cx="723517" cy="75969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9036296" y="3324467"/>
            <a:ext cx="723517" cy="75969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10636113" y="2289484"/>
            <a:ext cx="723517" cy="75969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7417239" y="3139044"/>
            <a:ext cx="723517" cy="75969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9036295" y="874656"/>
            <a:ext cx="723517" cy="75969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93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 flipH="1">
            <a:off x="600252" y="520700"/>
            <a:ext cx="3654248" cy="55143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A Green Dot is a small moment when someone makes the choice to use their words or behaviors to try and stop a red dot</a:t>
            </a:r>
            <a:endParaRPr lang="en-US" sz="3200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0300" y="782294"/>
            <a:ext cx="6522082" cy="5079551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8039100" y="2014194"/>
            <a:ext cx="1098413" cy="115333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04196" y="2984500"/>
            <a:ext cx="723517" cy="75969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0026373" y="4660900"/>
            <a:ext cx="609740" cy="64022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477824" y="4399426"/>
            <a:ext cx="723517" cy="75969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785920" y="1032192"/>
            <a:ext cx="723517" cy="75969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144951" y="1254502"/>
            <a:ext cx="723517" cy="75969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18812" y="4423172"/>
            <a:ext cx="723517" cy="75969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0208516" y="1097865"/>
            <a:ext cx="723517" cy="75969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036296" y="3324467"/>
            <a:ext cx="723517" cy="75969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0636113" y="2289484"/>
            <a:ext cx="723517" cy="75969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417239" y="3139044"/>
            <a:ext cx="723517" cy="75969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9036295" y="874656"/>
            <a:ext cx="723517" cy="75969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835131" y="2745404"/>
            <a:ext cx="1098413" cy="11533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005061" y="1412038"/>
            <a:ext cx="1098413" cy="11533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789274" y="1096711"/>
            <a:ext cx="1098413" cy="11533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190203" y="3310359"/>
            <a:ext cx="1098413" cy="11533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6997987" y="3673434"/>
            <a:ext cx="1098413" cy="11533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8384337" y="4497452"/>
            <a:ext cx="1098413" cy="11533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9140619" y="2964274"/>
            <a:ext cx="1098413" cy="11533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8724131" y="1945024"/>
            <a:ext cx="1098413" cy="11533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8998895" y="747807"/>
            <a:ext cx="1098413" cy="11533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0059030" y="1057682"/>
            <a:ext cx="1098413" cy="11533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0301500" y="2211014"/>
            <a:ext cx="1098413" cy="11533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9915951" y="4307270"/>
            <a:ext cx="1098413" cy="11533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7987600" y="2159172"/>
            <a:ext cx="1098413" cy="11533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6515323" y="2764416"/>
            <a:ext cx="1098413" cy="11533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6703877" y="791692"/>
            <a:ext cx="1098413" cy="11533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5144543" y="1458674"/>
            <a:ext cx="1098413" cy="11533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5802902" y="3916382"/>
            <a:ext cx="1098413" cy="11533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98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1367</TotalTime>
  <Words>49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Savon</vt:lpstr>
      <vt:lpstr>Green Dot UMKC</vt:lpstr>
      <vt:lpstr>A Red Dot is a single choice someone makes to use their words or behaviors to hurt someone else</vt:lpstr>
      <vt:lpstr>PowerPoint Presentation</vt:lpstr>
    </vt:vector>
  </TitlesOfParts>
  <Company>UMKC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Dot UMKC</dc:title>
  <dc:creator>Otto, Kacie J. (UMKC-Student)</dc:creator>
  <cp:lastModifiedBy>Otto, Kacie J. (UMKC-Student)</cp:lastModifiedBy>
  <cp:revision>3</cp:revision>
  <dcterms:created xsi:type="dcterms:W3CDTF">2016-03-03T17:35:52Z</dcterms:created>
  <dcterms:modified xsi:type="dcterms:W3CDTF">2016-03-04T16:23:37Z</dcterms:modified>
</cp:coreProperties>
</file>